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59" r:id="rId6"/>
    <p:sldId id="261" r:id="rId7"/>
  </p:sldIdLst>
  <p:sldSz cx="8999538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8"/>
    <p:restoredTop sz="94679"/>
  </p:normalViewPr>
  <p:slideViewPr>
    <p:cSldViewPr snapToGrid="0" snapToObjects="1">
      <p:cViewPr varScale="1">
        <p:scale>
          <a:sx n="115" d="100"/>
          <a:sy n="115" d="100"/>
        </p:scale>
        <p:origin x="1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02003-A388-0B43-A856-CFCEA1BFF331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500188" y="1143000"/>
            <a:ext cx="3857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9851E-B080-2E4C-9007-6F46EC795EE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2887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S1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9851E-B080-2E4C-9007-6F46EC795EE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6114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S2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9851E-B080-2E4C-9007-6F46EC795EE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60380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S3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chipseeker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9851E-B080-2E4C-9007-6F46EC795EE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6158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S4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kegg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9851E-B080-2E4C-9007-6F46EC795EE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9656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S5</a:t>
            </a:r>
            <a:r>
              <a:rPr kumimoji="1" lang="zh-CN" altLang="en-US" dirty="0"/>
              <a:t> </a:t>
            </a:r>
            <a:r>
              <a:rPr kumimoji="1" lang="en-US" altLang="zh-CN" dirty="0"/>
              <a:t>go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9851E-B080-2E4C-9007-6F46EC795EE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6030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4966" y="1178222"/>
            <a:ext cx="7649607" cy="2506427"/>
          </a:xfrm>
        </p:spPr>
        <p:txBody>
          <a:bodyPr anchor="b"/>
          <a:lstStyle>
            <a:lvl1pPr algn="ctr">
              <a:defRPr sz="59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3781306"/>
            <a:ext cx="6749654" cy="1738167"/>
          </a:xfrm>
        </p:spPr>
        <p:txBody>
          <a:bodyPr/>
          <a:lstStyle>
            <a:lvl1pPr marL="0" indent="0" algn="ctr">
              <a:buNone/>
              <a:defRPr sz="2362"/>
            </a:lvl1pPr>
            <a:lvl2pPr marL="449976" indent="0" algn="ctr">
              <a:buNone/>
              <a:defRPr sz="1968"/>
            </a:lvl2pPr>
            <a:lvl3pPr marL="899952" indent="0" algn="ctr">
              <a:buNone/>
              <a:defRPr sz="1772"/>
            </a:lvl3pPr>
            <a:lvl4pPr marL="1349929" indent="0" algn="ctr">
              <a:buNone/>
              <a:defRPr sz="1575"/>
            </a:lvl4pPr>
            <a:lvl5pPr marL="1799905" indent="0" algn="ctr">
              <a:buNone/>
              <a:defRPr sz="1575"/>
            </a:lvl5pPr>
            <a:lvl6pPr marL="2249881" indent="0" algn="ctr">
              <a:buNone/>
              <a:defRPr sz="1575"/>
            </a:lvl6pPr>
            <a:lvl7pPr marL="2699857" indent="0" algn="ctr">
              <a:buNone/>
              <a:defRPr sz="1575"/>
            </a:lvl7pPr>
            <a:lvl8pPr marL="3149834" indent="0" algn="ctr">
              <a:buNone/>
              <a:defRPr sz="1575"/>
            </a:lvl8pPr>
            <a:lvl9pPr marL="3599810" indent="0" algn="ctr">
              <a:buNone/>
              <a:defRPr sz="157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BD9E-4986-FC49-9673-75208ED85A1E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0B43B-D7F2-674D-8F63-EB713761E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441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BD9E-4986-FC49-9673-75208ED85A1E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0B43B-D7F2-674D-8F63-EB713761E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6674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383297"/>
            <a:ext cx="1940525" cy="610108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9" y="383297"/>
            <a:ext cx="5709082" cy="610108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BD9E-4986-FC49-9673-75208ED85A1E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0B43B-D7F2-674D-8F63-EB713761E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6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BD9E-4986-FC49-9673-75208ED85A1E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0B43B-D7F2-674D-8F63-EB713761E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3323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1794831"/>
            <a:ext cx="7762102" cy="2994714"/>
          </a:xfrm>
        </p:spPr>
        <p:txBody>
          <a:bodyPr anchor="b"/>
          <a:lstStyle>
            <a:lvl1pPr>
              <a:defRPr sz="590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4817876"/>
            <a:ext cx="7762102" cy="1574849"/>
          </a:xfrm>
        </p:spPr>
        <p:txBody>
          <a:bodyPr/>
          <a:lstStyle>
            <a:lvl1pPr marL="0" indent="0">
              <a:buNone/>
              <a:defRPr sz="2362">
                <a:solidFill>
                  <a:schemeClr val="tx1"/>
                </a:solidFill>
              </a:defRPr>
            </a:lvl1pPr>
            <a:lvl2pPr marL="449976" indent="0">
              <a:buNone/>
              <a:defRPr sz="1968">
                <a:solidFill>
                  <a:schemeClr val="tx1">
                    <a:tint val="75000"/>
                  </a:schemeClr>
                </a:solidFill>
              </a:defRPr>
            </a:lvl2pPr>
            <a:lvl3pPr marL="899952" indent="0">
              <a:buNone/>
              <a:defRPr sz="1772">
                <a:solidFill>
                  <a:schemeClr val="tx1">
                    <a:tint val="75000"/>
                  </a:schemeClr>
                </a:solidFill>
              </a:defRPr>
            </a:lvl3pPr>
            <a:lvl4pPr marL="1349929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179990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249881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269985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14983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35998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BD9E-4986-FC49-9673-75208ED85A1E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0B43B-D7F2-674D-8F63-EB713761E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328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1916484"/>
            <a:ext cx="3824804" cy="45678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1916484"/>
            <a:ext cx="3824804" cy="456789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BD9E-4986-FC49-9673-75208ED85A1E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0B43B-D7F2-674D-8F63-EB713761E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0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383299"/>
            <a:ext cx="7762102" cy="139153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1764832"/>
            <a:ext cx="3807226" cy="864917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2629749"/>
            <a:ext cx="3807226" cy="38679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7" y="1764832"/>
            <a:ext cx="3825976" cy="864917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49976" indent="0">
              <a:buNone/>
              <a:defRPr sz="1968" b="1"/>
            </a:lvl2pPr>
            <a:lvl3pPr marL="899952" indent="0">
              <a:buNone/>
              <a:defRPr sz="1772" b="1"/>
            </a:lvl3pPr>
            <a:lvl4pPr marL="1349929" indent="0">
              <a:buNone/>
              <a:defRPr sz="1575" b="1"/>
            </a:lvl4pPr>
            <a:lvl5pPr marL="1799905" indent="0">
              <a:buNone/>
              <a:defRPr sz="1575" b="1"/>
            </a:lvl5pPr>
            <a:lvl6pPr marL="2249881" indent="0">
              <a:buNone/>
              <a:defRPr sz="1575" b="1"/>
            </a:lvl6pPr>
            <a:lvl7pPr marL="2699857" indent="0">
              <a:buNone/>
              <a:defRPr sz="1575" b="1"/>
            </a:lvl7pPr>
            <a:lvl8pPr marL="3149834" indent="0">
              <a:buNone/>
              <a:defRPr sz="1575" b="1"/>
            </a:lvl8pPr>
            <a:lvl9pPr marL="3599810" indent="0">
              <a:buNone/>
              <a:defRPr sz="157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7" y="2629749"/>
            <a:ext cx="3825976" cy="386796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BD9E-4986-FC49-9673-75208ED85A1E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0B43B-D7F2-674D-8F63-EB713761E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4758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BD9E-4986-FC49-9673-75208ED85A1E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0B43B-D7F2-674D-8F63-EB713761E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378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BD9E-4986-FC49-9673-75208ED85A1E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0B43B-D7F2-674D-8F63-EB713761E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7352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479954"/>
            <a:ext cx="2902585" cy="1679840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1036570"/>
            <a:ext cx="4556016" cy="5116178"/>
          </a:xfrm>
        </p:spPr>
        <p:txBody>
          <a:bodyPr/>
          <a:lstStyle>
            <a:lvl1pPr>
              <a:defRPr sz="3149"/>
            </a:lvl1pPr>
            <a:lvl2pPr>
              <a:defRPr sz="2756"/>
            </a:lvl2pPr>
            <a:lvl3pPr>
              <a:defRPr sz="2362"/>
            </a:lvl3pPr>
            <a:lvl4pPr>
              <a:defRPr sz="1968"/>
            </a:lvl4pPr>
            <a:lvl5pPr>
              <a:defRPr sz="1968"/>
            </a:lvl5pPr>
            <a:lvl6pPr>
              <a:defRPr sz="1968"/>
            </a:lvl6pPr>
            <a:lvl7pPr>
              <a:defRPr sz="1968"/>
            </a:lvl7pPr>
            <a:lvl8pPr>
              <a:defRPr sz="1968"/>
            </a:lvl8pPr>
            <a:lvl9pPr>
              <a:defRPr sz="1968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2159794"/>
            <a:ext cx="2902585" cy="4001285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BD9E-4986-FC49-9673-75208ED85A1E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0B43B-D7F2-674D-8F63-EB713761E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3405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479954"/>
            <a:ext cx="2902585" cy="1679840"/>
          </a:xfrm>
        </p:spPr>
        <p:txBody>
          <a:bodyPr anchor="b"/>
          <a:lstStyle>
            <a:lvl1pPr>
              <a:defRPr sz="314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1036570"/>
            <a:ext cx="4556016" cy="5116178"/>
          </a:xfrm>
        </p:spPr>
        <p:txBody>
          <a:bodyPr anchor="t"/>
          <a:lstStyle>
            <a:lvl1pPr marL="0" indent="0">
              <a:buNone/>
              <a:defRPr sz="3149"/>
            </a:lvl1pPr>
            <a:lvl2pPr marL="449976" indent="0">
              <a:buNone/>
              <a:defRPr sz="2756"/>
            </a:lvl2pPr>
            <a:lvl3pPr marL="899952" indent="0">
              <a:buNone/>
              <a:defRPr sz="2362"/>
            </a:lvl3pPr>
            <a:lvl4pPr marL="1349929" indent="0">
              <a:buNone/>
              <a:defRPr sz="1968"/>
            </a:lvl4pPr>
            <a:lvl5pPr marL="1799905" indent="0">
              <a:buNone/>
              <a:defRPr sz="1968"/>
            </a:lvl5pPr>
            <a:lvl6pPr marL="2249881" indent="0">
              <a:buNone/>
              <a:defRPr sz="1968"/>
            </a:lvl6pPr>
            <a:lvl7pPr marL="2699857" indent="0">
              <a:buNone/>
              <a:defRPr sz="1968"/>
            </a:lvl7pPr>
            <a:lvl8pPr marL="3149834" indent="0">
              <a:buNone/>
              <a:defRPr sz="1968"/>
            </a:lvl8pPr>
            <a:lvl9pPr marL="3599810" indent="0">
              <a:buNone/>
              <a:defRPr sz="1968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2159794"/>
            <a:ext cx="2902585" cy="4001285"/>
          </a:xfrm>
        </p:spPr>
        <p:txBody>
          <a:bodyPr/>
          <a:lstStyle>
            <a:lvl1pPr marL="0" indent="0">
              <a:buNone/>
              <a:defRPr sz="1575"/>
            </a:lvl1pPr>
            <a:lvl2pPr marL="449976" indent="0">
              <a:buNone/>
              <a:defRPr sz="1378"/>
            </a:lvl2pPr>
            <a:lvl3pPr marL="899952" indent="0">
              <a:buNone/>
              <a:defRPr sz="1181"/>
            </a:lvl3pPr>
            <a:lvl4pPr marL="1349929" indent="0">
              <a:buNone/>
              <a:defRPr sz="984"/>
            </a:lvl4pPr>
            <a:lvl5pPr marL="1799905" indent="0">
              <a:buNone/>
              <a:defRPr sz="984"/>
            </a:lvl5pPr>
            <a:lvl6pPr marL="2249881" indent="0">
              <a:buNone/>
              <a:defRPr sz="984"/>
            </a:lvl6pPr>
            <a:lvl7pPr marL="2699857" indent="0">
              <a:buNone/>
              <a:defRPr sz="984"/>
            </a:lvl7pPr>
            <a:lvl8pPr marL="3149834" indent="0">
              <a:buNone/>
              <a:defRPr sz="984"/>
            </a:lvl8pPr>
            <a:lvl9pPr marL="3599810" indent="0">
              <a:buNone/>
              <a:defRPr sz="984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BD9E-4986-FC49-9673-75208ED85A1E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0B43B-D7F2-674D-8F63-EB713761E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471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8" y="383299"/>
            <a:ext cx="7762102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8" y="1916484"/>
            <a:ext cx="7762102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8" y="6672698"/>
            <a:ext cx="202489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4BD9E-4986-FC49-9673-75208ED85A1E}" type="datetimeFigureOut">
              <a:rPr kumimoji="1" lang="zh-CN" altLang="en-US" smtClean="0"/>
              <a:t>2022/6/12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7" y="6672698"/>
            <a:ext cx="3037344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6672698"/>
            <a:ext cx="2024896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0B43B-D7F2-674D-8F63-EB713761EA7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135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99952" rtl="0" eaLnBrk="1" latinLnBrk="0" hangingPunct="1">
        <a:lnSpc>
          <a:spcPct val="90000"/>
        </a:lnSpc>
        <a:spcBef>
          <a:spcPct val="0"/>
        </a:spcBef>
        <a:buNone/>
        <a:defRPr sz="43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988" indent="-224988" algn="l" defTabSz="899952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1pPr>
      <a:lvl2pPr marL="674964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24941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968" kern="1200">
          <a:solidFill>
            <a:schemeClr val="tx1"/>
          </a:solidFill>
          <a:latin typeface="+mn-lt"/>
          <a:ea typeface="+mn-ea"/>
          <a:cs typeface="+mn-cs"/>
        </a:defRPr>
      </a:lvl3pPr>
      <a:lvl4pPr marL="1574917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2024893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474869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924846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374822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824798" indent="-224988" algn="l" defTabSz="899952" rtl="0" eaLnBrk="1" latinLnBrk="0" hangingPunct="1">
        <a:lnSpc>
          <a:spcPct val="90000"/>
        </a:lnSpc>
        <a:spcBef>
          <a:spcPts val="492"/>
        </a:spcBef>
        <a:buFont typeface="Arial" panose="020B0604020202020204" pitchFamily="34" charset="0"/>
        <a:buChar char="•"/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49976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899952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49929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799905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49881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699857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49834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0" algn="l" defTabSz="899952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6B305A09-70DE-EF2E-7A3E-D45D7325A201}"/>
              </a:ext>
            </a:extLst>
          </p:cNvPr>
          <p:cNvGrpSpPr/>
          <p:nvPr/>
        </p:nvGrpSpPr>
        <p:grpSpPr>
          <a:xfrm>
            <a:off x="36826" y="304628"/>
            <a:ext cx="8962712" cy="6590055"/>
            <a:chOff x="-1054176" y="380843"/>
            <a:chExt cx="8962712" cy="6590055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E43DB58-1D72-297B-67BE-ABD8F897AD4E}"/>
                </a:ext>
              </a:extLst>
            </p:cNvPr>
            <p:cNvGrpSpPr/>
            <p:nvPr/>
          </p:nvGrpSpPr>
          <p:grpSpPr>
            <a:xfrm>
              <a:off x="3736503" y="574700"/>
              <a:ext cx="4172033" cy="6396198"/>
              <a:chOff x="601150" y="547454"/>
              <a:chExt cx="3974241" cy="6092960"/>
            </a:xfrm>
          </p:grpSpPr>
          <p:pic>
            <p:nvPicPr>
              <p:cNvPr id="5" name="图片 4" descr="图表&#10;&#10;低可信度描述已自动生成">
                <a:extLst>
                  <a:ext uri="{FF2B5EF4-FFF2-40B4-BE49-F238E27FC236}">
                    <a16:creationId xmlns:a16="http://schemas.microsoft.com/office/drawing/2014/main" id="{65702B5A-2B29-AE74-717D-6B31B7CF2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1150" y="3760414"/>
                <a:ext cx="3974241" cy="2880000"/>
              </a:xfrm>
              <a:prstGeom prst="rect">
                <a:avLst/>
              </a:prstGeom>
            </p:spPr>
          </p:pic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D67E0E60-F0C7-14E4-E4E5-F3953C88F6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080998" y="547454"/>
                <a:ext cx="3014544" cy="2880000"/>
                <a:chOff x="582381" y="257151"/>
                <a:chExt cx="2984037" cy="2851024"/>
              </a:xfrm>
            </p:grpSpPr>
            <p:pic>
              <p:nvPicPr>
                <p:cNvPr id="9" name="图片 8" descr="表格&#10;&#10;描述已自动生成">
                  <a:extLst>
                    <a:ext uri="{FF2B5EF4-FFF2-40B4-BE49-F238E27FC236}">
                      <a16:creationId xmlns:a16="http://schemas.microsoft.com/office/drawing/2014/main" id="{FCAF9181-C6AB-68CF-CC09-B0C3319DE5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59480"/>
                <a:stretch/>
              </p:blipFill>
              <p:spPr>
                <a:xfrm>
                  <a:off x="582381" y="258681"/>
                  <a:ext cx="2279153" cy="2849494"/>
                </a:xfrm>
                <a:prstGeom prst="rect">
                  <a:avLst/>
                </a:prstGeom>
              </p:spPr>
            </p:pic>
            <p:pic>
              <p:nvPicPr>
                <p:cNvPr id="12" name="图片 11" descr="表格&#10;&#10;描述已自动生成">
                  <a:extLst>
                    <a:ext uri="{FF2B5EF4-FFF2-40B4-BE49-F238E27FC236}">
                      <a16:creationId xmlns:a16="http://schemas.microsoft.com/office/drawing/2014/main" id="{619F1FD0-1647-E670-9E8C-AA5B710081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6579" r="889"/>
                <a:stretch/>
              </p:blipFill>
              <p:spPr>
                <a:xfrm>
                  <a:off x="2861534" y="257151"/>
                  <a:ext cx="704884" cy="284949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A5372195-7933-5D63-887B-CADE35D394C9}"/>
                </a:ext>
              </a:extLst>
            </p:cNvPr>
            <p:cNvGrpSpPr/>
            <p:nvPr/>
          </p:nvGrpSpPr>
          <p:grpSpPr>
            <a:xfrm>
              <a:off x="-1047164" y="574700"/>
              <a:ext cx="4224185" cy="6396198"/>
              <a:chOff x="4963775" y="547454"/>
              <a:chExt cx="4023920" cy="6092960"/>
            </a:xfrm>
          </p:grpSpPr>
          <p:pic>
            <p:nvPicPr>
              <p:cNvPr id="11" name="图片 10" descr="图表&#10;&#10;低可信度描述已自动生成">
                <a:extLst>
                  <a:ext uri="{FF2B5EF4-FFF2-40B4-BE49-F238E27FC236}">
                    <a16:creationId xmlns:a16="http://schemas.microsoft.com/office/drawing/2014/main" id="{1F32C861-8997-25E9-0C57-2AF5473057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3775" y="3724414"/>
                <a:ext cx="4023920" cy="2916000"/>
              </a:xfrm>
              <a:prstGeom prst="rect">
                <a:avLst/>
              </a:prstGeom>
            </p:spPr>
          </p:pic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E4C67028-7CB9-B336-63B9-BA72449135E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480559" y="547454"/>
                <a:ext cx="2990352" cy="2880000"/>
                <a:chOff x="5182046" y="122812"/>
                <a:chExt cx="3216888" cy="3098178"/>
              </a:xfrm>
            </p:grpSpPr>
            <p:pic>
              <p:nvPicPr>
                <p:cNvPr id="7" name="图片 6" descr="表格&#10;&#10;描述已自动生成">
                  <a:extLst>
                    <a:ext uri="{FF2B5EF4-FFF2-40B4-BE49-F238E27FC236}">
                      <a16:creationId xmlns:a16="http://schemas.microsoft.com/office/drawing/2014/main" id="{E5D93B4E-62EA-3196-28B8-5E20950B87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r="59222"/>
                <a:stretch/>
              </p:blipFill>
              <p:spPr>
                <a:xfrm>
                  <a:off x="5182046" y="122812"/>
                  <a:ext cx="2471821" cy="3098178"/>
                </a:xfrm>
                <a:prstGeom prst="rect">
                  <a:avLst/>
                </a:prstGeom>
              </p:spPr>
            </p:pic>
            <p:pic>
              <p:nvPicPr>
                <p:cNvPr id="14" name="图片 13" descr="表格&#10;&#10;描述已自动生成">
                  <a:extLst>
                    <a:ext uri="{FF2B5EF4-FFF2-40B4-BE49-F238E27FC236}">
                      <a16:creationId xmlns:a16="http://schemas.microsoft.com/office/drawing/2014/main" id="{8FBFAEB4-08D7-EE17-78A7-A3CACC2E11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85753" r="1956"/>
                <a:stretch/>
              </p:blipFill>
              <p:spPr>
                <a:xfrm>
                  <a:off x="7653867" y="122812"/>
                  <a:ext cx="745067" cy="3098178"/>
                </a:xfrm>
                <a:prstGeom prst="rect">
                  <a:avLst/>
                </a:prstGeom>
              </p:spPr>
            </p:pic>
          </p:grp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001C7B2-13EE-FD7A-7AD7-A7B057481836}"/>
                </a:ext>
              </a:extLst>
            </p:cNvPr>
            <p:cNvSpPr txBox="1"/>
            <p:nvPr/>
          </p:nvSpPr>
          <p:spPr>
            <a:xfrm>
              <a:off x="-1047163" y="380843"/>
              <a:ext cx="313187" cy="383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890" dirty="0"/>
                <a:t>A</a:t>
              </a:r>
              <a:endParaRPr kumimoji="1" lang="zh-CN" altLang="en-US" sz="1890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BB5E2B8-1E60-7F4E-6B17-D9D1DFAAC6A7}"/>
                </a:ext>
              </a:extLst>
            </p:cNvPr>
            <p:cNvSpPr txBox="1"/>
            <p:nvPr/>
          </p:nvSpPr>
          <p:spPr>
            <a:xfrm>
              <a:off x="3835431" y="380843"/>
              <a:ext cx="313187" cy="383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890" dirty="0"/>
                <a:t>B</a:t>
              </a:r>
              <a:endParaRPr kumimoji="1" lang="zh-CN" altLang="en-US" sz="1890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6CF6DF6-B012-E21E-F1B8-8D3F1193E0E9}"/>
                </a:ext>
              </a:extLst>
            </p:cNvPr>
            <p:cNvSpPr txBox="1"/>
            <p:nvPr/>
          </p:nvSpPr>
          <p:spPr>
            <a:xfrm>
              <a:off x="-1054176" y="3522059"/>
              <a:ext cx="313187" cy="383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890" dirty="0"/>
                <a:t>C</a:t>
              </a:r>
              <a:endParaRPr kumimoji="1" lang="zh-CN" altLang="en-US" sz="1890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8C368C6-4E37-88FB-9FFD-BB40852DD1FB}"/>
                </a:ext>
              </a:extLst>
            </p:cNvPr>
            <p:cNvSpPr txBox="1"/>
            <p:nvPr/>
          </p:nvSpPr>
          <p:spPr>
            <a:xfrm>
              <a:off x="3835430" y="3522059"/>
              <a:ext cx="313187" cy="383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890" dirty="0"/>
                <a:t>D</a:t>
              </a:r>
              <a:endParaRPr kumimoji="1" lang="zh-CN" altLang="en-US" sz="189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3771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79FADDB7-162B-CFCF-6008-D12D27B02200}"/>
              </a:ext>
            </a:extLst>
          </p:cNvPr>
          <p:cNvGrpSpPr/>
          <p:nvPr/>
        </p:nvGrpSpPr>
        <p:grpSpPr>
          <a:xfrm>
            <a:off x="99922" y="323057"/>
            <a:ext cx="8401285" cy="6651314"/>
            <a:chOff x="99922" y="323057"/>
            <a:chExt cx="8401285" cy="66513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3C59D99-7C2E-2043-C0D8-8643456CD5B3}"/>
                </a:ext>
              </a:extLst>
            </p:cNvPr>
            <p:cNvGrpSpPr/>
            <p:nvPr/>
          </p:nvGrpSpPr>
          <p:grpSpPr>
            <a:xfrm>
              <a:off x="4398543" y="390129"/>
              <a:ext cx="4019708" cy="1820209"/>
              <a:chOff x="0" y="2508963"/>
              <a:chExt cx="4817326" cy="2181387"/>
            </a:xfrm>
          </p:grpSpPr>
          <p:pic>
            <p:nvPicPr>
              <p:cNvPr id="3" name="图片 2" descr="表格&#10;&#10;描述已自动生成">
                <a:extLst>
                  <a:ext uri="{FF2B5EF4-FFF2-40B4-BE49-F238E27FC236}">
                    <a16:creationId xmlns:a16="http://schemas.microsoft.com/office/drawing/2014/main" id="{1316D5DC-69EB-8156-1A20-723D3C1D51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5021"/>
              <a:stretch/>
            </p:blipFill>
            <p:spPr>
              <a:xfrm>
                <a:off x="0" y="2508963"/>
                <a:ext cx="4047893" cy="2181387"/>
              </a:xfrm>
              <a:prstGeom prst="rect">
                <a:avLst/>
              </a:prstGeom>
            </p:spPr>
          </p:pic>
          <p:pic>
            <p:nvPicPr>
              <p:cNvPr id="23" name="图片 22" descr="表格&#10;&#10;描述已自动生成">
                <a:extLst>
                  <a:ext uri="{FF2B5EF4-FFF2-40B4-BE49-F238E27FC236}">
                    <a16:creationId xmlns:a16="http://schemas.microsoft.com/office/drawing/2014/main" id="{F34B4216-282A-4D20-6CD0-5806C28C2D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8017" r="2070"/>
              <a:stretch/>
            </p:blipFill>
            <p:spPr>
              <a:xfrm>
                <a:off x="3925228" y="2508963"/>
                <a:ext cx="892098" cy="2181387"/>
              </a:xfrm>
              <a:prstGeom prst="rect">
                <a:avLst/>
              </a:prstGeom>
            </p:spPr>
          </p:pic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DE43C7C2-273C-876B-E52E-5D4C147AE430}"/>
                </a:ext>
              </a:extLst>
            </p:cNvPr>
            <p:cNvGrpSpPr/>
            <p:nvPr/>
          </p:nvGrpSpPr>
          <p:grpSpPr>
            <a:xfrm>
              <a:off x="111147" y="3488144"/>
              <a:ext cx="4080811" cy="3486227"/>
              <a:chOff x="0" y="1556231"/>
              <a:chExt cx="4783872" cy="4086850"/>
            </a:xfrm>
          </p:grpSpPr>
          <p:pic>
            <p:nvPicPr>
              <p:cNvPr id="24" name="图片 23" descr="表格&#10;&#10;描述已自动生成">
                <a:extLst>
                  <a:ext uri="{FF2B5EF4-FFF2-40B4-BE49-F238E27FC236}">
                    <a16:creationId xmlns:a16="http://schemas.microsoft.com/office/drawing/2014/main" id="{1F74C54C-2672-09DF-4F45-781C295444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8367"/>
              <a:stretch/>
            </p:blipFill>
            <p:spPr>
              <a:xfrm>
                <a:off x="0" y="1556232"/>
                <a:ext cx="3746810" cy="4086849"/>
              </a:xfrm>
              <a:prstGeom prst="rect">
                <a:avLst/>
              </a:prstGeom>
            </p:spPr>
          </p:pic>
          <p:pic>
            <p:nvPicPr>
              <p:cNvPr id="25" name="图片 24" descr="表格&#10;&#10;描述已自动生成">
                <a:extLst>
                  <a:ext uri="{FF2B5EF4-FFF2-40B4-BE49-F238E27FC236}">
                    <a16:creationId xmlns:a16="http://schemas.microsoft.com/office/drawing/2014/main" id="{36FB4749-FF61-92BC-F998-0942ACFF4B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8097" r="380"/>
              <a:stretch/>
            </p:blipFill>
            <p:spPr>
              <a:xfrm>
                <a:off x="3746810" y="1556231"/>
                <a:ext cx="1037062" cy="4086849"/>
              </a:xfrm>
              <a:prstGeom prst="rect">
                <a:avLst/>
              </a:prstGeom>
            </p:spPr>
          </p:pic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F7324265-4C5C-06F6-468D-923CE1A97092}"/>
                </a:ext>
              </a:extLst>
            </p:cNvPr>
            <p:cNvGrpSpPr/>
            <p:nvPr/>
          </p:nvGrpSpPr>
          <p:grpSpPr>
            <a:xfrm>
              <a:off x="164741" y="390129"/>
              <a:ext cx="4027217" cy="3098015"/>
              <a:chOff x="1014763" y="1690986"/>
              <a:chExt cx="4962292" cy="3817340"/>
            </a:xfrm>
          </p:grpSpPr>
          <p:pic>
            <p:nvPicPr>
              <p:cNvPr id="28" name="图片 27" descr="表格&#10;&#10;描述已自动生成">
                <a:extLst>
                  <a:ext uri="{FF2B5EF4-FFF2-40B4-BE49-F238E27FC236}">
                    <a16:creationId xmlns:a16="http://schemas.microsoft.com/office/drawing/2014/main" id="{B3894472-446C-428C-C0E7-DE7EDD4EEB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6384"/>
              <a:stretch/>
            </p:blipFill>
            <p:spPr>
              <a:xfrm>
                <a:off x="1014763" y="1690986"/>
                <a:ext cx="3925228" cy="3817340"/>
              </a:xfrm>
              <a:prstGeom prst="rect">
                <a:avLst/>
              </a:prstGeom>
            </p:spPr>
          </p:pic>
          <p:pic>
            <p:nvPicPr>
              <p:cNvPr id="29" name="图片 28" descr="表格&#10;&#10;描述已自动生成">
                <a:extLst>
                  <a:ext uri="{FF2B5EF4-FFF2-40B4-BE49-F238E27FC236}">
                    <a16:creationId xmlns:a16="http://schemas.microsoft.com/office/drawing/2014/main" id="{37EBB765-58CD-5D7D-7933-C36917500F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7893" r="584"/>
              <a:stretch/>
            </p:blipFill>
            <p:spPr>
              <a:xfrm>
                <a:off x="4939993" y="1690986"/>
                <a:ext cx="1037062" cy="3817340"/>
              </a:xfrm>
              <a:prstGeom prst="rect">
                <a:avLst/>
              </a:prstGeom>
            </p:spPr>
          </p:pic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028B7A6-E0CB-1E46-C610-259DC91A7585}"/>
                </a:ext>
              </a:extLst>
            </p:cNvPr>
            <p:cNvGrpSpPr/>
            <p:nvPr/>
          </p:nvGrpSpPr>
          <p:grpSpPr>
            <a:xfrm>
              <a:off x="4398543" y="3488144"/>
              <a:ext cx="4102664" cy="3098016"/>
              <a:chOff x="0" y="1726086"/>
              <a:chExt cx="4962291" cy="3747140"/>
            </a:xfrm>
          </p:grpSpPr>
          <p:pic>
            <p:nvPicPr>
              <p:cNvPr id="32" name="图片 31" descr="表格&#10;&#10;描述已自动生成">
                <a:extLst>
                  <a:ext uri="{FF2B5EF4-FFF2-40B4-BE49-F238E27FC236}">
                    <a16:creationId xmlns:a16="http://schemas.microsoft.com/office/drawing/2014/main" id="{283FBF33-61DD-F080-AFB7-2FA9D5D187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55021"/>
              <a:stretch/>
            </p:blipFill>
            <p:spPr>
              <a:xfrm>
                <a:off x="0" y="1726087"/>
                <a:ext cx="4047893" cy="3747139"/>
              </a:xfrm>
              <a:prstGeom prst="rect">
                <a:avLst/>
              </a:prstGeom>
            </p:spPr>
          </p:pic>
          <p:pic>
            <p:nvPicPr>
              <p:cNvPr id="33" name="图片 32" descr="表格&#10;&#10;描述已自动生成">
                <a:extLst>
                  <a:ext uri="{FF2B5EF4-FFF2-40B4-BE49-F238E27FC236}">
                    <a16:creationId xmlns:a16="http://schemas.microsoft.com/office/drawing/2014/main" id="{84CCD651-2FB7-EE08-F455-F659673962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8347" r="130"/>
              <a:stretch/>
            </p:blipFill>
            <p:spPr>
              <a:xfrm>
                <a:off x="3925228" y="1726086"/>
                <a:ext cx="1037063" cy="3747139"/>
              </a:xfrm>
              <a:prstGeom prst="rect">
                <a:avLst/>
              </a:prstGeom>
            </p:spPr>
          </p:pic>
        </p:grp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CD348F6E-B64F-0596-A3CA-C9403D8C8BC4}"/>
                </a:ext>
              </a:extLst>
            </p:cNvPr>
            <p:cNvSpPr txBox="1"/>
            <p:nvPr/>
          </p:nvSpPr>
          <p:spPr>
            <a:xfrm>
              <a:off x="100596" y="323057"/>
              <a:ext cx="334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254275A-B099-E72B-2C89-ABA9981C13D7}"/>
                </a:ext>
              </a:extLst>
            </p:cNvPr>
            <p:cNvSpPr txBox="1"/>
            <p:nvPr/>
          </p:nvSpPr>
          <p:spPr>
            <a:xfrm>
              <a:off x="4317216" y="323057"/>
              <a:ext cx="334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39BA04D-C932-403D-D604-77F2814C6808}"/>
                </a:ext>
              </a:extLst>
            </p:cNvPr>
            <p:cNvSpPr txBox="1"/>
            <p:nvPr/>
          </p:nvSpPr>
          <p:spPr>
            <a:xfrm>
              <a:off x="4317215" y="3342851"/>
              <a:ext cx="334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D</a:t>
              </a:r>
              <a:endParaRPr kumimoji="1" lang="zh-CN" altLang="en-US" dirty="0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1AF0D75-0E4B-F80F-EF70-F5C6EB03B657}"/>
                </a:ext>
              </a:extLst>
            </p:cNvPr>
            <p:cNvSpPr txBox="1"/>
            <p:nvPr/>
          </p:nvSpPr>
          <p:spPr>
            <a:xfrm>
              <a:off x="99922" y="3341837"/>
              <a:ext cx="334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3508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045F28BF-6A38-0279-6363-7E806E5472A0}"/>
              </a:ext>
            </a:extLst>
          </p:cNvPr>
          <p:cNvGrpSpPr/>
          <p:nvPr/>
        </p:nvGrpSpPr>
        <p:grpSpPr>
          <a:xfrm>
            <a:off x="70624" y="178759"/>
            <a:ext cx="8749145" cy="6657129"/>
            <a:chOff x="70624" y="178759"/>
            <a:chExt cx="8749145" cy="6657129"/>
          </a:xfrm>
        </p:grpSpPr>
        <p:pic>
          <p:nvPicPr>
            <p:cNvPr id="3" name="图片 2" descr="图表, 箱线图&#10;&#10;描述已自动生成">
              <a:extLst>
                <a:ext uri="{FF2B5EF4-FFF2-40B4-BE49-F238E27FC236}">
                  <a16:creationId xmlns:a16="http://schemas.microsoft.com/office/drawing/2014/main" id="{17DB8EF1-064B-BBC5-FDC9-0ECE31BB2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361" y="452817"/>
              <a:ext cx="4320000" cy="3021120"/>
            </a:xfrm>
            <a:prstGeom prst="rect">
              <a:avLst/>
            </a:prstGeom>
          </p:spPr>
        </p:pic>
        <p:pic>
          <p:nvPicPr>
            <p:cNvPr id="5" name="图片 4" descr="图表, 箱线图&#10;&#10;描述已自动生成">
              <a:extLst>
                <a:ext uri="{FF2B5EF4-FFF2-40B4-BE49-F238E27FC236}">
                  <a16:creationId xmlns:a16="http://schemas.microsoft.com/office/drawing/2014/main" id="{2017D3B9-114B-80D2-523C-13B0BBCE4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9769" y="398097"/>
              <a:ext cx="4320000" cy="3130560"/>
            </a:xfrm>
            <a:prstGeom prst="rect">
              <a:avLst/>
            </a:prstGeom>
          </p:spPr>
        </p:pic>
        <p:pic>
          <p:nvPicPr>
            <p:cNvPr id="7" name="图片 6" descr="图表, 箱线图&#10;&#10;描述已自动生成">
              <a:extLst>
                <a:ext uri="{FF2B5EF4-FFF2-40B4-BE49-F238E27FC236}">
                  <a16:creationId xmlns:a16="http://schemas.microsoft.com/office/drawing/2014/main" id="{DAA3AFE0-900B-3158-D329-0A35717AA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769" y="3814768"/>
              <a:ext cx="4320000" cy="3021120"/>
            </a:xfrm>
            <a:prstGeom prst="rect">
              <a:avLst/>
            </a:prstGeom>
          </p:spPr>
        </p:pic>
        <p:pic>
          <p:nvPicPr>
            <p:cNvPr id="9" name="图片 8" descr="图表, 箱线图&#10;&#10;描述已自动生成">
              <a:extLst>
                <a:ext uri="{FF2B5EF4-FFF2-40B4-BE49-F238E27FC236}">
                  <a16:creationId xmlns:a16="http://schemas.microsoft.com/office/drawing/2014/main" id="{9593E1C9-DF37-15CD-FAC1-67871EF6A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9769" y="3780096"/>
              <a:ext cx="4320000" cy="302112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9234D20-537C-E074-86EC-9AD788A628A2}"/>
                </a:ext>
              </a:extLst>
            </p:cNvPr>
            <p:cNvSpPr txBox="1"/>
            <p:nvPr/>
          </p:nvSpPr>
          <p:spPr>
            <a:xfrm>
              <a:off x="100361" y="178759"/>
              <a:ext cx="334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E2F66516-DA91-39F4-9493-6254CB2C3650}"/>
                </a:ext>
              </a:extLst>
            </p:cNvPr>
            <p:cNvSpPr txBox="1"/>
            <p:nvPr/>
          </p:nvSpPr>
          <p:spPr>
            <a:xfrm>
              <a:off x="4390624" y="178759"/>
              <a:ext cx="334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8546D73-8797-87C8-33B7-5F829446A9B5}"/>
                </a:ext>
              </a:extLst>
            </p:cNvPr>
            <p:cNvSpPr txBox="1"/>
            <p:nvPr/>
          </p:nvSpPr>
          <p:spPr>
            <a:xfrm>
              <a:off x="4420361" y="3470294"/>
              <a:ext cx="334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D</a:t>
              </a:r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3FE14CA-4BFF-4985-7155-CE3EF119467C}"/>
                </a:ext>
              </a:extLst>
            </p:cNvPr>
            <p:cNvSpPr txBox="1"/>
            <p:nvPr/>
          </p:nvSpPr>
          <p:spPr>
            <a:xfrm>
              <a:off x="70624" y="3473937"/>
              <a:ext cx="334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2699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0B3B397D-48F7-B627-FFF9-9E25F58610B7}"/>
              </a:ext>
            </a:extLst>
          </p:cNvPr>
          <p:cNvGrpSpPr/>
          <p:nvPr/>
        </p:nvGrpSpPr>
        <p:grpSpPr>
          <a:xfrm>
            <a:off x="179769" y="410186"/>
            <a:ext cx="8640000" cy="5586270"/>
            <a:chOff x="179769" y="410186"/>
            <a:chExt cx="8640000" cy="558627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F463A34A-9D58-91F9-D562-93FEE77AAABC}"/>
                </a:ext>
              </a:extLst>
            </p:cNvPr>
            <p:cNvGrpSpPr/>
            <p:nvPr/>
          </p:nvGrpSpPr>
          <p:grpSpPr>
            <a:xfrm>
              <a:off x="179769" y="702767"/>
              <a:ext cx="8640000" cy="5293689"/>
              <a:chOff x="179769" y="702767"/>
              <a:chExt cx="8640000" cy="5293689"/>
            </a:xfrm>
          </p:grpSpPr>
          <p:pic>
            <p:nvPicPr>
              <p:cNvPr id="3" name="图片 2" descr="图表, 条形图&#10;&#10;描述已自动生成">
                <a:extLst>
                  <a:ext uri="{FF2B5EF4-FFF2-40B4-BE49-F238E27FC236}">
                    <a16:creationId xmlns:a16="http://schemas.microsoft.com/office/drawing/2014/main" id="{FAB7A154-03D1-D4AF-2829-4D358B2351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769" y="702767"/>
                <a:ext cx="4320000" cy="2396800"/>
              </a:xfrm>
              <a:prstGeom prst="rect">
                <a:avLst/>
              </a:prstGeom>
            </p:spPr>
          </p:pic>
          <p:pic>
            <p:nvPicPr>
              <p:cNvPr id="5" name="图片 4" descr="图表, 条形图&#10;&#10;描述已自动生成">
                <a:extLst>
                  <a:ext uri="{FF2B5EF4-FFF2-40B4-BE49-F238E27FC236}">
                    <a16:creationId xmlns:a16="http://schemas.microsoft.com/office/drawing/2014/main" id="{53C6A21D-7EDB-56A3-05E3-FBC03BD42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9769" y="702767"/>
                <a:ext cx="4320000" cy="2396800"/>
              </a:xfrm>
              <a:prstGeom prst="rect">
                <a:avLst/>
              </a:prstGeom>
            </p:spPr>
          </p:pic>
          <p:pic>
            <p:nvPicPr>
              <p:cNvPr id="7" name="图片 6" descr="图表, 条形图&#10;&#10;描述已自动生成">
                <a:extLst>
                  <a:ext uri="{FF2B5EF4-FFF2-40B4-BE49-F238E27FC236}">
                    <a16:creationId xmlns:a16="http://schemas.microsoft.com/office/drawing/2014/main" id="{B5213FB2-6F11-AEF4-0505-EC46F1AB0B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769" y="3599656"/>
                <a:ext cx="4320000" cy="2396800"/>
              </a:xfrm>
              <a:prstGeom prst="rect">
                <a:avLst/>
              </a:prstGeom>
            </p:spPr>
          </p:pic>
          <p:pic>
            <p:nvPicPr>
              <p:cNvPr id="9" name="图片 8" descr="图表, 条形图&#10;&#10;描述已自动生成">
                <a:extLst>
                  <a:ext uri="{FF2B5EF4-FFF2-40B4-BE49-F238E27FC236}">
                    <a16:creationId xmlns:a16="http://schemas.microsoft.com/office/drawing/2014/main" id="{99BFBAB2-7008-F40B-1BB8-CB374592C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99769" y="3599656"/>
                <a:ext cx="4320000" cy="2396800"/>
              </a:xfrm>
              <a:prstGeom prst="rect">
                <a:avLst/>
              </a:prstGeom>
            </p:spPr>
          </p:pic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B900DC6-637C-8FEB-200A-CB5AEEEB6692}"/>
                </a:ext>
              </a:extLst>
            </p:cNvPr>
            <p:cNvSpPr txBox="1"/>
            <p:nvPr/>
          </p:nvSpPr>
          <p:spPr>
            <a:xfrm>
              <a:off x="179769" y="410186"/>
              <a:ext cx="334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AEB63A-B7FD-6F2E-6936-03C676279C26}"/>
                </a:ext>
              </a:extLst>
            </p:cNvPr>
            <p:cNvSpPr txBox="1"/>
            <p:nvPr/>
          </p:nvSpPr>
          <p:spPr>
            <a:xfrm>
              <a:off x="4499769" y="410186"/>
              <a:ext cx="334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C75A26D-54DC-DA7A-220A-DE9E5DFFEEFB}"/>
                </a:ext>
              </a:extLst>
            </p:cNvPr>
            <p:cNvSpPr txBox="1"/>
            <p:nvPr/>
          </p:nvSpPr>
          <p:spPr>
            <a:xfrm>
              <a:off x="179769" y="3392148"/>
              <a:ext cx="334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C</a:t>
              </a:r>
              <a:endParaRPr kumimoji="1"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94D710C-6EB0-B0AB-829A-961550FBACB2}"/>
                </a:ext>
              </a:extLst>
            </p:cNvPr>
            <p:cNvSpPr txBox="1"/>
            <p:nvPr/>
          </p:nvSpPr>
          <p:spPr>
            <a:xfrm>
              <a:off x="4499769" y="3392148"/>
              <a:ext cx="334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D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6898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表&#10;&#10;描述已自动生成">
            <a:extLst>
              <a:ext uri="{FF2B5EF4-FFF2-40B4-BE49-F238E27FC236}">
                <a16:creationId xmlns:a16="http://schemas.microsoft.com/office/drawing/2014/main" id="{7D3CCF8D-21FF-3049-3861-105FE89AE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64" y="3579546"/>
            <a:ext cx="3496053" cy="3493722"/>
          </a:xfrm>
          <a:prstGeom prst="rect">
            <a:avLst/>
          </a:prstGeom>
        </p:spPr>
      </p:pic>
      <p:pic>
        <p:nvPicPr>
          <p:cNvPr id="5" name="图片 4" descr="图表, 散点图&#10;&#10;描述已自动生成">
            <a:extLst>
              <a:ext uri="{FF2B5EF4-FFF2-40B4-BE49-F238E27FC236}">
                <a16:creationId xmlns:a16="http://schemas.microsoft.com/office/drawing/2014/main" id="{3A99A19C-633B-81CE-2717-00B3688F0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65" y="253087"/>
            <a:ext cx="3496054" cy="3493724"/>
          </a:xfrm>
          <a:prstGeom prst="rect">
            <a:avLst/>
          </a:prstGeom>
        </p:spPr>
      </p:pic>
      <p:pic>
        <p:nvPicPr>
          <p:cNvPr id="8" name="图片 7" descr="图表&#10;&#10;描述已自动生成">
            <a:extLst>
              <a:ext uri="{FF2B5EF4-FFF2-40B4-BE49-F238E27FC236}">
                <a16:creationId xmlns:a16="http://schemas.microsoft.com/office/drawing/2014/main" id="{8583C9C4-BE1B-A1DD-441D-6382E6F01F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9118" y="149829"/>
            <a:ext cx="3496055" cy="3493724"/>
          </a:xfrm>
          <a:prstGeom prst="rect">
            <a:avLst/>
          </a:prstGeom>
        </p:spPr>
      </p:pic>
      <p:pic>
        <p:nvPicPr>
          <p:cNvPr id="12" name="图片 11" descr="图片包含 日历&#10;&#10;描述已自动生成">
            <a:extLst>
              <a:ext uri="{FF2B5EF4-FFF2-40B4-BE49-F238E27FC236}">
                <a16:creationId xmlns:a16="http://schemas.microsoft.com/office/drawing/2014/main" id="{CD9760AE-541A-EF57-B818-6E397554B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9442" y="3579547"/>
            <a:ext cx="3362633" cy="336039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287924A-8DAF-10C5-8FDC-8599E72CD721}"/>
              </a:ext>
            </a:extLst>
          </p:cNvPr>
          <p:cNvSpPr txBox="1"/>
          <p:nvPr/>
        </p:nvSpPr>
        <p:spPr>
          <a:xfrm>
            <a:off x="158884" y="149829"/>
            <a:ext cx="30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4C4DB2-08C9-A447-E523-2E21F0A07D4A}"/>
              </a:ext>
            </a:extLst>
          </p:cNvPr>
          <p:cNvSpPr txBox="1"/>
          <p:nvPr/>
        </p:nvSpPr>
        <p:spPr>
          <a:xfrm>
            <a:off x="4034027" y="149829"/>
            <a:ext cx="30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7983092-4E91-5D2B-A357-C6092AAD70A3}"/>
              </a:ext>
            </a:extLst>
          </p:cNvPr>
          <p:cNvSpPr txBox="1"/>
          <p:nvPr/>
        </p:nvSpPr>
        <p:spPr>
          <a:xfrm>
            <a:off x="158884" y="3487398"/>
            <a:ext cx="30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74B7194-02BE-9AA8-6027-198B435F50CC}"/>
              </a:ext>
            </a:extLst>
          </p:cNvPr>
          <p:cNvSpPr txBox="1"/>
          <p:nvPr/>
        </p:nvSpPr>
        <p:spPr>
          <a:xfrm>
            <a:off x="4034027" y="3487398"/>
            <a:ext cx="30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564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表, 散点图&#10;&#10;描述已自动生成">
            <a:extLst>
              <a:ext uri="{FF2B5EF4-FFF2-40B4-BE49-F238E27FC236}">
                <a16:creationId xmlns:a16="http://schemas.microsoft.com/office/drawing/2014/main" id="{73508427-EB54-683E-C2B5-C413A43B0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86" y="3879079"/>
            <a:ext cx="3242106" cy="3239944"/>
          </a:xfrm>
          <a:prstGeom prst="rect">
            <a:avLst/>
          </a:prstGeom>
        </p:spPr>
      </p:pic>
      <p:pic>
        <p:nvPicPr>
          <p:cNvPr id="10" name="图片 9" descr="图表&#10;&#10;描述已自动生成">
            <a:extLst>
              <a:ext uri="{FF2B5EF4-FFF2-40B4-BE49-F238E27FC236}">
                <a16:creationId xmlns:a16="http://schemas.microsoft.com/office/drawing/2014/main" id="{9D40313D-E074-4C1D-2257-7E1B7F951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002" y="3750121"/>
            <a:ext cx="3242106" cy="323994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9C3BD53-B28B-880C-C39D-B8781A0DFCD5}"/>
              </a:ext>
            </a:extLst>
          </p:cNvPr>
          <p:cNvSpPr txBox="1"/>
          <p:nvPr/>
        </p:nvSpPr>
        <p:spPr>
          <a:xfrm>
            <a:off x="359603" y="3565455"/>
            <a:ext cx="30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2A723B9-2034-A09B-5C5A-619E4C416410}"/>
              </a:ext>
            </a:extLst>
          </p:cNvPr>
          <p:cNvSpPr txBox="1"/>
          <p:nvPr/>
        </p:nvSpPr>
        <p:spPr>
          <a:xfrm>
            <a:off x="4234746" y="3565455"/>
            <a:ext cx="30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pic>
        <p:nvPicPr>
          <p:cNvPr id="3" name="图片 2" descr="图表, 散点图&#10;&#10;描述已自动生成">
            <a:extLst>
              <a:ext uri="{FF2B5EF4-FFF2-40B4-BE49-F238E27FC236}">
                <a16:creationId xmlns:a16="http://schemas.microsoft.com/office/drawing/2014/main" id="{B6457909-9966-6AC7-16EF-925FF015C2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21" y="334495"/>
            <a:ext cx="3740727" cy="3738234"/>
          </a:xfrm>
          <a:prstGeom prst="rect">
            <a:avLst/>
          </a:prstGeom>
        </p:spPr>
      </p:pic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D47BFBB3-D937-9612-2D31-4B9C2C17C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002" y="288405"/>
            <a:ext cx="3602059" cy="35996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B41A021-5309-F624-97CA-A6C9DE0781AF}"/>
              </a:ext>
            </a:extLst>
          </p:cNvPr>
          <p:cNvSpPr txBox="1"/>
          <p:nvPr/>
        </p:nvSpPr>
        <p:spPr>
          <a:xfrm>
            <a:off x="359603" y="149829"/>
            <a:ext cx="30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9E72C5E-A240-CF43-59FC-67B68ED8CA2A}"/>
              </a:ext>
            </a:extLst>
          </p:cNvPr>
          <p:cNvSpPr txBox="1"/>
          <p:nvPr/>
        </p:nvSpPr>
        <p:spPr>
          <a:xfrm>
            <a:off x="4234746" y="149829"/>
            <a:ext cx="30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8361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296</TotalTime>
  <Words>37</Words>
  <Application>Microsoft Macintosh PowerPoint</Application>
  <PresentationFormat>自定义</PresentationFormat>
  <Paragraphs>34</Paragraphs>
  <Slides>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Sun, Xindong</dc:creator>
  <cp:lastModifiedBy>Sun, Xindong</cp:lastModifiedBy>
  <cp:revision>14</cp:revision>
  <dcterms:created xsi:type="dcterms:W3CDTF">2022-06-12T14:18:17Z</dcterms:created>
  <dcterms:modified xsi:type="dcterms:W3CDTF">2022-06-12T19:53:21Z</dcterms:modified>
</cp:coreProperties>
</file>